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F4E88-5672-43CE-857F-FFD2CDB68CB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AE347-6087-4B5C-87C6-C269A8D0375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171692A-1E85-4FB7-8B9E-37BA538B35FB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F1877-A610-45EA-A653-D308F5F05999}" type="datetimeFigureOut">
              <a:rPr lang="en-CA" smtClean="0"/>
              <a:pPr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5C87F-2DCA-479C-83EC-FA7DCCC489B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39750" y="1916113"/>
            <a:ext cx="8147050" cy="4560887"/>
          </a:xfrm>
        </p:spPr>
        <p:txBody>
          <a:bodyPr>
            <a:normAutofit lnSpcReduction="10000"/>
          </a:bodyPr>
          <a:lstStyle/>
          <a:p>
            <a:pPr marL="273050" indent="-273050" eaLnBrk="1" hangingPunct="1"/>
            <a:r>
              <a:rPr lang="en-US" sz="2400" smtClean="0"/>
              <a:t>All ideas will be listened to carefully and responded to respectfully</a:t>
            </a:r>
          </a:p>
          <a:p>
            <a:pPr marL="273050" indent="-273050" eaLnBrk="1" hangingPunct="1">
              <a:buFontTx/>
              <a:buNone/>
            </a:pPr>
            <a:endParaRPr lang="en-US" sz="2400" smtClean="0"/>
          </a:p>
          <a:p>
            <a:pPr marL="273050" indent="-273050" eaLnBrk="1" hangingPunct="1"/>
            <a:r>
              <a:rPr lang="en-US" sz="2400" smtClean="0"/>
              <a:t>Everyone will have a voice</a:t>
            </a:r>
          </a:p>
          <a:p>
            <a:pPr marL="273050" indent="-273050" eaLnBrk="1" hangingPunct="1">
              <a:buFontTx/>
              <a:buNone/>
            </a:pPr>
            <a:endParaRPr lang="en-US" sz="2400" smtClean="0"/>
          </a:p>
          <a:p>
            <a:pPr marL="273050" indent="-273050" eaLnBrk="1" hangingPunct="1"/>
            <a:r>
              <a:rPr lang="en-US" sz="2400" smtClean="0"/>
              <a:t>All questions and comments will be presented with the intent to move the collective forward</a:t>
            </a:r>
          </a:p>
          <a:p>
            <a:pPr marL="273050" indent="-273050" eaLnBrk="1" hangingPunct="1">
              <a:buFontTx/>
              <a:buNone/>
            </a:pPr>
            <a:endParaRPr lang="en-US" sz="2400" smtClean="0"/>
          </a:p>
          <a:p>
            <a:pPr marL="273050" indent="-273050" eaLnBrk="1" hangingPunct="1"/>
            <a:r>
              <a:rPr lang="en-US" sz="2400" smtClean="0"/>
              <a:t>Clarifying questions are welcome</a:t>
            </a:r>
          </a:p>
          <a:p>
            <a:pPr marL="273050" indent="-273050" eaLnBrk="1" hangingPunct="1">
              <a:buFontTx/>
              <a:buNone/>
            </a:pPr>
            <a:endParaRPr lang="en-US" sz="2400" smtClean="0"/>
          </a:p>
          <a:p>
            <a:pPr marL="273050" indent="-273050" eaLnBrk="1" hangingPunct="1"/>
            <a:r>
              <a:rPr lang="en-US" sz="2400" smtClean="0"/>
              <a:t>Everyone will engage fully in the moment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90550" y="69215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4400" dirty="0">
                <a:solidFill>
                  <a:srgbClr val="0D469B"/>
                </a:solidFill>
              </a:rPr>
              <a:t>Group Norms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1960" y="476672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These were used by Shelley at CAMPPP a couple of years ago in the Leadership Group.</a:t>
            </a:r>
            <a:endParaRPr lang="en-C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</dc:creator>
  <cp:lastModifiedBy>Karen</cp:lastModifiedBy>
  <cp:revision>2</cp:revision>
  <dcterms:created xsi:type="dcterms:W3CDTF">2012-06-13T02:39:47Z</dcterms:created>
  <dcterms:modified xsi:type="dcterms:W3CDTF">2012-06-13T02:42:24Z</dcterms:modified>
</cp:coreProperties>
</file>